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1" r:id="rId7"/>
    <p:sldId id="262" r:id="rId8"/>
    <p:sldId id="264" r:id="rId9"/>
    <p:sldId id="26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581" y="8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303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206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568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741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129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1354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135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12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91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577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DF0C54-8C6B-4A4D-862C-B864CEC264E7}" type="datetimeFigureOut">
              <a:rPr lang="en-US" smtClean="0"/>
              <a:t>6/18/2025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4CFBD-7D5C-4A80-9024-18846B17FC4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04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368" y="679514"/>
            <a:ext cx="9270461" cy="521463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7" name="CuadroTexto 6"/>
          <p:cNvSpPr txBox="1"/>
          <p:nvPr/>
        </p:nvSpPr>
        <p:spPr>
          <a:xfrm>
            <a:off x="2683764" y="2066582"/>
            <a:ext cx="7374636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 smtClean="0"/>
              <a:t>Potenciamos</a:t>
            </a:r>
            <a:r>
              <a:rPr lang="en-US" sz="3600" b="1" dirty="0" smtClean="0"/>
              <a:t> </a:t>
            </a:r>
            <a:r>
              <a:rPr lang="en-US" sz="3600" b="1" dirty="0" err="1"/>
              <a:t>N</a:t>
            </a:r>
            <a:r>
              <a:rPr lang="en-US" sz="3600" b="1" dirty="0" err="1" smtClean="0"/>
              <a:t>egocios</a:t>
            </a:r>
            <a:r>
              <a:rPr lang="en-US" sz="3600" b="1" dirty="0" smtClean="0"/>
              <a:t>, </a:t>
            </a:r>
          </a:p>
          <a:p>
            <a:r>
              <a:rPr lang="en-US" sz="3600" b="1" dirty="0" err="1" smtClean="0"/>
              <a:t>Maximizamos</a:t>
            </a:r>
            <a:r>
              <a:rPr lang="en-US" sz="3600" b="1" dirty="0" smtClean="0"/>
              <a:t> </a:t>
            </a:r>
            <a:r>
              <a:rPr lang="en-US" sz="3600" b="1" dirty="0" err="1" smtClean="0"/>
              <a:t>Experiencias</a:t>
            </a:r>
            <a:r>
              <a:rPr lang="en-US" sz="3600" b="1" dirty="0" smtClean="0"/>
              <a:t>.</a:t>
            </a:r>
          </a:p>
          <a:p>
            <a:r>
              <a:rPr lang="en-US" sz="1000" b="1" dirty="0" smtClean="0"/>
              <a:t>Con </a:t>
            </a:r>
            <a:r>
              <a:rPr lang="en-US" sz="1000" b="1" dirty="0" err="1" smtClean="0"/>
              <a:t>Soluciones</a:t>
            </a:r>
            <a:r>
              <a:rPr lang="en-US" sz="1000" b="1" dirty="0" smtClean="0"/>
              <a:t> </a:t>
            </a:r>
            <a:r>
              <a:rPr lang="en-US" sz="1000" b="1" dirty="0" err="1" smtClean="0"/>
              <a:t>integrales</a:t>
            </a:r>
            <a:r>
              <a:rPr lang="en-US" sz="1000" b="1" dirty="0" smtClean="0"/>
              <a:t> de CX, EX y UX para multiples </a:t>
            </a:r>
            <a:r>
              <a:rPr lang="en-US" sz="1000" b="1" dirty="0" err="1" smtClean="0"/>
              <a:t>industrias</a:t>
            </a:r>
            <a:r>
              <a:rPr lang="en-US" sz="1000" b="1" dirty="0" smtClean="0"/>
              <a:t>, </a:t>
            </a:r>
            <a:r>
              <a:rPr lang="en-US" sz="1000" b="1" dirty="0" err="1" smtClean="0"/>
              <a:t>potenciadas</a:t>
            </a:r>
            <a:r>
              <a:rPr lang="en-US" sz="1000" b="1" dirty="0" smtClean="0"/>
              <a:t> </a:t>
            </a:r>
            <a:r>
              <a:rPr lang="en-US" sz="1000" b="1" dirty="0" err="1" smtClean="0"/>
              <a:t>por</a:t>
            </a:r>
            <a:r>
              <a:rPr lang="en-US" sz="1000" b="1" dirty="0" smtClean="0"/>
              <a:t> IA, </a:t>
            </a:r>
            <a:r>
              <a:rPr lang="en-US" sz="1000" b="1" dirty="0" err="1" smtClean="0"/>
              <a:t>automatizacion</a:t>
            </a:r>
            <a:r>
              <a:rPr lang="en-US" sz="1000" b="1" dirty="0" smtClean="0"/>
              <a:t> de </a:t>
            </a:r>
            <a:r>
              <a:rPr lang="en-US" sz="1000" b="1" dirty="0" err="1" smtClean="0"/>
              <a:t>procesos</a:t>
            </a:r>
            <a:r>
              <a:rPr lang="en-US" sz="1000" b="1" smtClean="0"/>
              <a:t> y </a:t>
            </a:r>
            <a:r>
              <a:rPr lang="en-US" sz="1000" b="1" dirty="0" err="1" smtClean="0"/>
              <a:t>Omnicanalidad</a:t>
            </a:r>
            <a:endParaRPr lang="en-US" sz="1000" b="1" dirty="0"/>
          </a:p>
        </p:txBody>
      </p:sp>
      <p:sp>
        <p:nvSpPr>
          <p:cNvPr id="8" name="Multiplicar 7"/>
          <p:cNvSpPr/>
          <p:nvPr/>
        </p:nvSpPr>
        <p:spPr>
          <a:xfrm>
            <a:off x="1952244" y="2378446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uadroTexto 9"/>
          <p:cNvSpPr txBox="1"/>
          <p:nvPr/>
        </p:nvSpPr>
        <p:spPr>
          <a:xfrm>
            <a:off x="4014216" y="1310601"/>
            <a:ext cx="4791456" cy="24622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SOLUCIONES      SERVICIOS     TIPS CX     SECTORES     CLIENTES     CONTACTO</a:t>
            </a:r>
            <a:endParaRPr lang="en-US" sz="10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3895345" y="1556822"/>
            <a:ext cx="5623560" cy="30777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Cambios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en</a:t>
            </a:r>
            <a:r>
              <a:rPr lang="en-US" sz="1400" dirty="0" smtClean="0">
                <a:solidFill>
                  <a:schemeClr val="bg1"/>
                </a:solidFill>
              </a:rPr>
              <a:t> la </a:t>
            </a:r>
            <a:r>
              <a:rPr lang="en-US" sz="1400" dirty="0" err="1" smtClean="0">
                <a:solidFill>
                  <a:schemeClr val="bg1"/>
                </a:solidFill>
              </a:rPr>
              <a:t>barra</a:t>
            </a:r>
            <a:r>
              <a:rPr lang="en-US" sz="1400" dirty="0" smtClean="0">
                <a:solidFill>
                  <a:schemeClr val="bg1"/>
                </a:solidFill>
              </a:rPr>
              <a:t>. </a:t>
            </a:r>
            <a:r>
              <a:rPr lang="en-US" sz="1400" dirty="0" err="1" smtClean="0">
                <a:solidFill>
                  <a:schemeClr val="bg1"/>
                </a:solidFill>
              </a:rPr>
              <a:t>Agregue</a:t>
            </a:r>
            <a:r>
              <a:rPr lang="en-US" sz="1400" dirty="0" smtClean="0">
                <a:solidFill>
                  <a:schemeClr val="bg1"/>
                </a:solidFill>
              </a:rPr>
              <a:t> “</a:t>
            </a:r>
            <a:r>
              <a:rPr lang="en-US" sz="1400" dirty="0" err="1" smtClean="0">
                <a:solidFill>
                  <a:schemeClr val="bg1"/>
                </a:solidFill>
              </a:rPr>
              <a:t>Clientes</a:t>
            </a:r>
            <a:r>
              <a:rPr lang="en-US" sz="1400" dirty="0" smtClean="0">
                <a:solidFill>
                  <a:schemeClr val="bg1"/>
                </a:solidFill>
              </a:rPr>
              <a:t>” con link al banner, </a:t>
            </a:r>
            <a:r>
              <a:rPr lang="en-US" sz="1400" dirty="0" err="1" smtClean="0">
                <a:solidFill>
                  <a:schemeClr val="bg1"/>
                </a:solidFill>
              </a:rPr>
              <a:t>ajuste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textos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681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318" y="594360"/>
            <a:ext cx="10466705" cy="5887522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883664" y="2505456"/>
            <a:ext cx="8906256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/>
              <a:t>Ayudamos</a:t>
            </a:r>
            <a:r>
              <a:rPr lang="en-US" sz="1400" dirty="0" smtClean="0"/>
              <a:t> a las </a:t>
            </a:r>
            <a:r>
              <a:rPr lang="en-US" sz="1400" dirty="0" err="1" smtClean="0"/>
              <a:t>Organizaciones</a:t>
            </a:r>
            <a:r>
              <a:rPr lang="en-US" sz="1400" dirty="0" smtClean="0"/>
              <a:t> a </a:t>
            </a:r>
            <a:r>
              <a:rPr lang="en-US" sz="1400" dirty="0" err="1" smtClean="0"/>
              <a:t>crear</a:t>
            </a:r>
            <a:r>
              <a:rPr lang="en-US" sz="1400" dirty="0" smtClean="0"/>
              <a:t> </a:t>
            </a:r>
            <a:r>
              <a:rPr lang="en-US" sz="1400" dirty="0" err="1"/>
              <a:t>e</a:t>
            </a:r>
            <a:r>
              <a:rPr lang="en-US" sz="1400" dirty="0" err="1" smtClean="0"/>
              <a:t>xperiencias</a:t>
            </a:r>
            <a:r>
              <a:rPr lang="en-US" sz="1400" dirty="0" smtClean="0"/>
              <a:t> </a:t>
            </a:r>
            <a:r>
              <a:rPr lang="en-US" sz="1400" dirty="0" err="1" smtClean="0"/>
              <a:t>memorables</a:t>
            </a:r>
            <a:r>
              <a:rPr lang="en-US" sz="1400" dirty="0" smtClean="0"/>
              <a:t> para </a:t>
            </a:r>
            <a:r>
              <a:rPr lang="en-US" sz="1400" dirty="0" err="1" smtClean="0"/>
              <a:t>sus</a:t>
            </a:r>
            <a:r>
              <a:rPr lang="en-US" sz="1400" dirty="0" smtClean="0"/>
              <a:t> </a:t>
            </a:r>
            <a:r>
              <a:rPr lang="en-US" sz="1400" dirty="0" err="1" smtClean="0"/>
              <a:t>clientes</a:t>
            </a:r>
            <a:r>
              <a:rPr lang="en-US" sz="1400" dirty="0" smtClean="0"/>
              <a:t> y </a:t>
            </a:r>
            <a:r>
              <a:rPr lang="en-US" sz="1400" dirty="0" err="1" smtClean="0"/>
              <a:t>colaboradores</a:t>
            </a:r>
            <a:r>
              <a:rPr lang="en-US" sz="1400" dirty="0" smtClean="0"/>
              <a:t>, </a:t>
            </a:r>
          </a:p>
          <a:p>
            <a:pPr algn="ctr"/>
            <a:r>
              <a:rPr lang="en-US" sz="1400" dirty="0" err="1" smtClean="0"/>
              <a:t>acordes</a:t>
            </a:r>
            <a:r>
              <a:rPr lang="en-US" sz="1400" dirty="0" smtClean="0"/>
              <a:t> con </a:t>
            </a:r>
            <a:r>
              <a:rPr lang="en-US" sz="1400" dirty="0" err="1" smtClean="0"/>
              <a:t>sus</a:t>
            </a:r>
            <a:r>
              <a:rPr lang="en-US" sz="1400" dirty="0" smtClean="0"/>
              <a:t> </a:t>
            </a:r>
            <a:r>
              <a:rPr lang="en-US" sz="1400" dirty="0" err="1" smtClean="0"/>
              <a:t>expectativas</a:t>
            </a:r>
            <a:r>
              <a:rPr lang="en-US" sz="1400" dirty="0" smtClean="0"/>
              <a:t> y </a:t>
            </a:r>
            <a:r>
              <a:rPr lang="en-US" sz="1400" dirty="0" err="1" smtClean="0"/>
              <a:t>alineadas</a:t>
            </a:r>
            <a:r>
              <a:rPr lang="en-US" sz="1400" dirty="0" smtClean="0"/>
              <a:t> con </a:t>
            </a:r>
            <a:r>
              <a:rPr lang="en-US" sz="1400" dirty="0" err="1" smtClean="0"/>
              <a:t>los</a:t>
            </a:r>
            <a:r>
              <a:rPr lang="en-US" sz="1400" dirty="0" smtClean="0"/>
              <a:t> </a:t>
            </a:r>
            <a:r>
              <a:rPr lang="en-US" sz="1400" dirty="0" err="1" smtClean="0"/>
              <a:t>objetivos</a:t>
            </a:r>
            <a:r>
              <a:rPr lang="en-US" sz="1400" dirty="0" smtClean="0"/>
              <a:t> del </a:t>
            </a:r>
            <a:r>
              <a:rPr lang="en-US" sz="1400" dirty="0" err="1" smtClean="0"/>
              <a:t>negocio</a:t>
            </a:r>
            <a:r>
              <a:rPr lang="en-US" sz="1400" dirty="0" smtClean="0"/>
              <a:t>.</a:t>
            </a:r>
            <a:endParaRPr lang="en-US" sz="1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831" y="3359086"/>
            <a:ext cx="3905250" cy="523875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526280" y="266090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Multiplicar 5"/>
          <p:cNvSpPr/>
          <p:nvPr/>
        </p:nvSpPr>
        <p:spPr>
          <a:xfrm>
            <a:off x="10924943" y="2460742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uadroTexto 7"/>
          <p:cNvSpPr txBox="1"/>
          <p:nvPr/>
        </p:nvSpPr>
        <p:spPr>
          <a:xfrm>
            <a:off x="2002536" y="3789581"/>
            <a:ext cx="4370832" cy="269304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Diagnostico</a:t>
            </a:r>
            <a:r>
              <a:rPr lang="en-US" sz="1300" dirty="0" smtClean="0"/>
              <a:t>, Diseño, </a:t>
            </a:r>
            <a:r>
              <a:rPr lang="en-US" sz="1300" dirty="0" err="1" smtClean="0"/>
              <a:t>Medicion</a:t>
            </a:r>
            <a:r>
              <a:rPr lang="en-US" sz="1300" dirty="0" smtClean="0"/>
              <a:t> y </a:t>
            </a:r>
            <a:r>
              <a:rPr lang="en-US" sz="1300" dirty="0" err="1" smtClean="0"/>
              <a:t>Gestion</a:t>
            </a:r>
            <a:r>
              <a:rPr lang="en-US" sz="1300" dirty="0" smtClean="0"/>
              <a:t> de la </a:t>
            </a:r>
            <a:r>
              <a:rPr lang="en-US" sz="1300" dirty="0" err="1" smtClean="0"/>
              <a:t>Experiencia</a:t>
            </a:r>
            <a:endParaRPr lang="en-US" sz="13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Automatizacion</a:t>
            </a:r>
            <a:r>
              <a:rPr lang="en-US" sz="1300" dirty="0" smtClean="0"/>
              <a:t> de </a:t>
            </a:r>
            <a:r>
              <a:rPr lang="en-US" sz="1300" dirty="0" err="1" smtClean="0"/>
              <a:t>procesos</a:t>
            </a:r>
            <a:r>
              <a:rPr lang="en-US" sz="1300" dirty="0" smtClean="0"/>
              <a:t> (RPA)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Mediciones</a:t>
            </a:r>
            <a:r>
              <a:rPr lang="en-US" sz="1300" dirty="0" smtClean="0"/>
              <a:t> Top/Down, </a:t>
            </a:r>
            <a:r>
              <a:rPr lang="en-US" sz="1300" dirty="0" err="1" smtClean="0"/>
              <a:t>Botton</a:t>
            </a:r>
            <a:r>
              <a:rPr lang="en-US" sz="1300" dirty="0" smtClean="0"/>
              <a:t> Up, </a:t>
            </a:r>
            <a:r>
              <a:rPr lang="en-US" sz="1300" dirty="0" err="1" smtClean="0"/>
              <a:t>Transaccionales</a:t>
            </a:r>
            <a:endParaRPr lang="en-US" sz="13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Encuestas</a:t>
            </a:r>
            <a:r>
              <a:rPr lang="en-US" sz="1300" dirty="0" smtClean="0"/>
              <a:t> </a:t>
            </a:r>
            <a:r>
              <a:rPr lang="en-US" sz="1300" dirty="0" err="1" smtClean="0"/>
              <a:t>Omnicanal</a:t>
            </a:r>
            <a:r>
              <a:rPr lang="en-US" sz="1300" dirty="0" smtClean="0"/>
              <a:t> CATI, CAWI, Mobile y RRSS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Plataformas</a:t>
            </a:r>
            <a:r>
              <a:rPr lang="en-US" sz="1300" dirty="0" smtClean="0"/>
              <a:t> y Dashboards online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Gestion</a:t>
            </a:r>
            <a:r>
              <a:rPr lang="en-US" sz="1300" dirty="0" smtClean="0"/>
              <a:t> de </a:t>
            </a:r>
            <a:r>
              <a:rPr lang="en-US" sz="1300" dirty="0" err="1" smtClean="0"/>
              <a:t>casos</a:t>
            </a:r>
            <a:r>
              <a:rPr lang="en-US" sz="1300" dirty="0" smtClean="0"/>
              <a:t> </a:t>
            </a:r>
            <a:r>
              <a:rPr lang="en-US" sz="1300" dirty="0" err="1" smtClean="0"/>
              <a:t>criticos</a:t>
            </a:r>
            <a:r>
              <a:rPr lang="en-US" sz="1300" dirty="0" smtClean="0"/>
              <a:t> – Close the Loop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3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300" dirty="0" err="1" smtClean="0"/>
              <a:t>Transformacion</a:t>
            </a:r>
            <a:r>
              <a:rPr lang="en-US" sz="1300" dirty="0" smtClean="0"/>
              <a:t> Cultural</a:t>
            </a:r>
            <a:endParaRPr lang="en-US" sz="1300" dirty="0"/>
          </a:p>
        </p:txBody>
      </p:sp>
      <p:sp>
        <p:nvSpPr>
          <p:cNvPr id="9" name="Multiplicar 8"/>
          <p:cNvSpPr/>
          <p:nvPr/>
        </p:nvSpPr>
        <p:spPr>
          <a:xfrm>
            <a:off x="1315698" y="4542526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05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233" y="279918"/>
            <a:ext cx="10993534" cy="6183863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10403735" y="3371849"/>
            <a:ext cx="1161288" cy="116955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Eliminar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Texto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Fase</a:t>
            </a:r>
            <a:r>
              <a:rPr lang="en-US" sz="1400" dirty="0" smtClean="0">
                <a:solidFill>
                  <a:schemeClr val="bg1"/>
                </a:solidFill>
              </a:rPr>
              <a:t> 1,2,3 y 4. </a:t>
            </a:r>
            <a:r>
              <a:rPr lang="en-US" sz="1400" dirty="0" err="1" smtClean="0">
                <a:solidFill>
                  <a:schemeClr val="bg1"/>
                </a:solidFill>
              </a:rPr>
              <a:t>Dejar</a:t>
            </a:r>
            <a:r>
              <a:rPr lang="en-US" sz="1400" dirty="0" smtClean="0">
                <a:solidFill>
                  <a:schemeClr val="bg1"/>
                </a:solidFill>
              </a:rPr>
              <a:t> solo el Copy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Menos 11"/>
          <p:cNvSpPr/>
          <p:nvPr/>
        </p:nvSpPr>
        <p:spPr>
          <a:xfrm>
            <a:off x="6236208" y="2739634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enos 12"/>
          <p:cNvSpPr/>
          <p:nvPr/>
        </p:nvSpPr>
        <p:spPr>
          <a:xfrm>
            <a:off x="8393123" y="2762493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enos 13"/>
          <p:cNvSpPr/>
          <p:nvPr/>
        </p:nvSpPr>
        <p:spPr>
          <a:xfrm>
            <a:off x="6236208" y="4281922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enos 14"/>
          <p:cNvSpPr/>
          <p:nvPr/>
        </p:nvSpPr>
        <p:spPr>
          <a:xfrm>
            <a:off x="8393123" y="4281921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CuadroTexto 15"/>
          <p:cNvSpPr txBox="1"/>
          <p:nvPr/>
        </p:nvSpPr>
        <p:spPr>
          <a:xfrm>
            <a:off x="1737280" y="1502419"/>
            <a:ext cx="6843295" cy="52322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Mandar</a:t>
            </a:r>
            <a:r>
              <a:rPr lang="en-US" sz="1400" dirty="0" smtClean="0">
                <a:solidFill>
                  <a:schemeClr val="bg1"/>
                </a:solidFill>
              </a:rPr>
              <a:t> el </a:t>
            </a:r>
            <a:r>
              <a:rPr lang="en-US" sz="1400" dirty="0" err="1" smtClean="0">
                <a:solidFill>
                  <a:schemeClr val="bg1"/>
                </a:solidFill>
              </a:rPr>
              <a:t>bloque</a:t>
            </a:r>
            <a:r>
              <a:rPr lang="en-US" sz="1400" dirty="0" smtClean="0">
                <a:solidFill>
                  <a:schemeClr val="bg1"/>
                </a:solidFill>
              </a:rPr>
              <a:t> de “</a:t>
            </a:r>
            <a:r>
              <a:rPr lang="en-US" sz="1400" dirty="0" err="1" smtClean="0">
                <a:solidFill>
                  <a:schemeClr val="bg1"/>
                </a:solidFill>
              </a:rPr>
              <a:t>Metodolgia</a:t>
            </a:r>
            <a:r>
              <a:rPr lang="en-US" sz="1400" dirty="0" smtClean="0">
                <a:solidFill>
                  <a:schemeClr val="bg1"/>
                </a:solidFill>
              </a:rPr>
              <a:t> de </a:t>
            </a:r>
            <a:r>
              <a:rPr lang="en-US" sz="1400" dirty="0" err="1" smtClean="0">
                <a:solidFill>
                  <a:schemeClr val="bg1"/>
                </a:solidFill>
              </a:rPr>
              <a:t>Trabajo</a:t>
            </a:r>
            <a:r>
              <a:rPr lang="en-US" sz="1400" dirty="0" smtClean="0">
                <a:solidFill>
                  <a:schemeClr val="bg1"/>
                </a:solidFill>
              </a:rPr>
              <a:t>” antes de “</a:t>
            </a:r>
            <a:r>
              <a:rPr lang="en-US" sz="1400" dirty="0" err="1" smtClean="0">
                <a:solidFill>
                  <a:schemeClr val="bg1"/>
                </a:solidFill>
              </a:rPr>
              <a:t>Algunos</a:t>
            </a:r>
            <a:r>
              <a:rPr lang="en-US" sz="1400" dirty="0" smtClean="0">
                <a:solidFill>
                  <a:schemeClr val="bg1"/>
                </a:solidFill>
              </a:rPr>
              <a:t> de </a:t>
            </a:r>
            <a:r>
              <a:rPr lang="en-US" sz="1400" dirty="0" err="1" smtClean="0">
                <a:solidFill>
                  <a:schemeClr val="bg1"/>
                </a:solidFill>
              </a:rPr>
              <a:t>nuestros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Servicios</a:t>
            </a:r>
            <a:r>
              <a:rPr lang="en-US" sz="1400" dirty="0" smtClean="0">
                <a:solidFill>
                  <a:schemeClr val="bg1"/>
                </a:solidFill>
              </a:rPr>
              <a:t>” Para que </a:t>
            </a:r>
            <a:r>
              <a:rPr lang="en-US" sz="1400" dirty="0" err="1" smtClean="0">
                <a:solidFill>
                  <a:schemeClr val="bg1"/>
                </a:solidFill>
              </a:rPr>
              <a:t>quede</a:t>
            </a:r>
            <a:r>
              <a:rPr lang="en-US" sz="1400" dirty="0" smtClean="0">
                <a:solidFill>
                  <a:schemeClr val="bg1"/>
                </a:solidFill>
              </a:rPr>
              <a:t> mas de lo general a lo particular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7" name="Flecha arriba 16"/>
          <p:cNvSpPr/>
          <p:nvPr/>
        </p:nvSpPr>
        <p:spPr>
          <a:xfrm>
            <a:off x="1256005" y="1528072"/>
            <a:ext cx="425497" cy="709666"/>
          </a:xfrm>
          <a:prstGeom prst="up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9535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081" y="445771"/>
            <a:ext cx="11227837" cy="631565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344168" y="2242292"/>
            <a:ext cx="941832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 smtClean="0"/>
              <a:t>Tenemos</a:t>
            </a:r>
            <a:r>
              <a:rPr lang="en-US" sz="2800" b="1" dirty="0" smtClean="0"/>
              <a:t> la </a:t>
            </a:r>
            <a:r>
              <a:rPr lang="en-US" sz="2800" b="1" dirty="0" err="1" smtClean="0"/>
              <a:t>solucion</a:t>
            </a:r>
            <a:r>
              <a:rPr lang="en-US" sz="2800" b="1" dirty="0" smtClean="0"/>
              <a:t> para </a:t>
            </a:r>
            <a:r>
              <a:rPr lang="en-US" sz="2800" b="1" dirty="0" err="1" smtClean="0"/>
              <a:t>ayudarte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en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cada</a:t>
            </a:r>
            <a:r>
              <a:rPr lang="en-US" sz="2800" b="1" dirty="0" smtClean="0"/>
              <a:t> </a:t>
            </a:r>
            <a:r>
              <a:rPr lang="en-US" sz="2800" b="1" dirty="0" err="1" smtClean="0"/>
              <a:t>etapa</a:t>
            </a:r>
            <a:r>
              <a:rPr lang="en-US" sz="2800" b="1" dirty="0" smtClean="0"/>
              <a:t> del Journey</a:t>
            </a:r>
            <a:endParaRPr lang="en-US" sz="2800" b="1" dirty="0"/>
          </a:p>
        </p:txBody>
      </p:sp>
      <p:sp>
        <p:nvSpPr>
          <p:cNvPr id="6" name="Multiplicar 5"/>
          <p:cNvSpPr/>
          <p:nvPr/>
        </p:nvSpPr>
        <p:spPr>
          <a:xfrm>
            <a:off x="10762488" y="2242292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1252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104" y="564859"/>
            <a:ext cx="10825500" cy="6089344"/>
          </a:xfrm>
          <a:prstGeom prst="rect">
            <a:avLst/>
          </a:prstGeom>
        </p:spPr>
      </p:pic>
      <p:sp>
        <p:nvSpPr>
          <p:cNvPr id="6" name="Multiplicar 5"/>
          <p:cNvSpPr/>
          <p:nvPr/>
        </p:nvSpPr>
        <p:spPr>
          <a:xfrm>
            <a:off x="512064" y="2763500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uadroTexto 6"/>
          <p:cNvSpPr txBox="1"/>
          <p:nvPr/>
        </p:nvSpPr>
        <p:spPr>
          <a:xfrm>
            <a:off x="3314202" y="3516898"/>
            <a:ext cx="5861304" cy="30777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Eliminar</a:t>
            </a:r>
            <a:r>
              <a:rPr lang="en-US" sz="1400" dirty="0" smtClean="0">
                <a:solidFill>
                  <a:schemeClr val="bg1"/>
                </a:solidFill>
              </a:rPr>
              <a:t> Linea </a:t>
            </a:r>
            <a:r>
              <a:rPr lang="en-US" sz="1400" dirty="0" err="1" smtClean="0">
                <a:solidFill>
                  <a:schemeClr val="bg1"/>
                </a:solidFill>
              </a:rPr>
              <a:t>Etapa</a:t>
            </a:r>
            <a:r>
              <a:rPr lang="en-US" sz="1400" dirty="0" smtClean="0">
                <a:solidFill>
                  <a:schemeClr val="bg1"/>
                </a:solidFill>
              </a:rPr>
              <a:t>, </a:t>
            </a:r>
            <a:r>
              <a:rPr lang="en-US" sz="1400" dirty="0" err="1" smtClean="0">
                <a:solidFill>
                  <a:schemeClr val="bg1"/>
                </a:solidFill>
              </a:rPr>
              <a:t>titulo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Servicios</a:t>
            </a:r>
            <a:r>
              <a:rPr lang="en-US" sz="1400" dirty="0" smtClean="0">
                <a:solidFill>
                  <a:schemeClr val="bg1"/>
                </a:solidFill>
              </a:rPr>
              <a:t> CX y </a:t>
            </a:r>
            <a:r>
              <a:rPr lang="en-US" sz="1400" dirty="0" err="1" smtClean="0">
                <a:solidFill>
                  <a:schemeClr val="bg1"/>
                </a:solidFill>
              </a:rPr>
              <a:t>Titulo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Servicios</a:t>
            </a:r>
            <a:r>
              <a:rPr lang="en-US" sz="1400" dirty="0" smtClean="0">
                <a:solidFill>
                  <a:schemeClr val="bg1"/>
                </a:solidFill>
              </a:rPr>
              <a:t> IA.  </a:t>
            </a:r>
            <a:r>
              <a:rPr lang="en-US" sz="1400" dirty="0" err="1" smtClean="0">
                <a:solidFill>
                  <a:schemeClr val="bg1"/>
                </a:solidFill>
              </a:rPr>
              <a:t>Dejar</a:t>
            </a:r>
            <a:r>
              <a:rPr lang="en-US" sz="1400" dirty="0" smtClean="0">
                <a:solidFill>
                  <a:schemeClr val="bg1"/>
                </a:solidFill>
              </a:rPr>
              <a:t> bullets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8" name="Menos 7"/>
          <p:cNvSpPr/>
          <p:nvPr/>
        </p:nvSpPr>
        <p:spPr>
          <a:xfrm>
            <a:off x="11103323" y="2881848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enos 8"/>
          <p:cNvSpPr/>
          <p:nvPr/>
        </p:nvSpPr>
        <p:spPr>
          <a:xfrm>
            <a:off x="8018219" y="2878317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Menos 9"/>
          <p:cNvSpPr/>
          <p:nvPr/>
        </p:nvSpPr>
        <p:spPr>
          <a:xfrm>
            <a:off x="4753738" y="2924036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enos 10"/>
          <p:cNvSpPr/>
          <p:nvPr/>
        </p:nvSpPr>
        <p:spPr>
          <a:xfrm>
            <a:off x="1676709" y="2912847"/>
            <a:ext cx="374904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Menos 11"/>
          <p:cNvSpPr/>
          <p:nvPr/>
        </p:nvSpPr>
        <p:spPr>
          <a:xfrm>
            <a:off x="1694996" y="3419793"/>
            <a:ext cx="901899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Menos 12"/>
          <p:cNvSpPr/>
          <p:nvPr/>
        </p:nvSpPr>
        <p:spPr>
          <a:xfrm>
            <a:off x="4677692" y="3396933"/>
            <a:ext cx="901899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Menos 13"/>
          <p:cNvSpPr/>
          <p:nvPr/>
        </p:nvSpPr>
        <p:spPr>
          <a:xfrm>
            <a:off x="7942173" y="3371849"/>
            <a:ext cx="901899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Menos 14"/>
          <p:cNvSpPr/>
          <p:nvPr/>
        </p:nvSpPr>
        <p:spPr>
          <a:xfrm>
            <a:off x="10910925" y="3371848"/>
            <a:ext cx="901899" cy="45719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Menos 15"/>
          <p:cNvSpPr/>
          <p:nvPr/>
        </p:nvSpPr>
        <p:spPr>
          <a:xfrm rot="10628437" flipV="1">
            <a:off x="1591057" y="4343399"/>
            <a:ext cx="2075688" cy="100584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Menos 16"/>
          <p:cNvSpPr/>
          <p:nvPr/>
        </p:nvSpPr>
        <p:spPr>
          <a:xfrm rot="11082523" flipV="1">
            <a:off x="7942798" y="4343291"/>
            <a:ext cx="2075688" cy="100584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Menos 17"/>
          <p:cNvSpPr/>
          <p:nvPr/>
        </p:nvSpPr>
        <p:spPr>
          <a:xfrm rot="10800000" flipV="1">
            <a:off x="4782463" y="4343291"/>
            <a:ext cx="2075688" cy="100584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CuadroTexto 19"/>
          <p:cNvSpPr txBox="1"/>
          <p:nvPr/>
        </p:nvSpPr>
        <p:spPr>
          <a:xfrm>
            <a:off x="3314202" y="4668228"/>
            <a:ext cx="5861304" cy="738664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Buscarle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una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vuelta</a:t>
            </a:r>
            <a:r>
              <a:rPr lang="en-US" sz="1400" dirty="0" smtClean="0">
                <a:solidFill>
                  <a:schemeClr val="bg1"/>
                </a:solidFill>
              </a:rPr>
              <a:t> a </a:t>
            </a:r>
            <a:r>
              <a:rPr lang="en-US" sz="1400" dirty="0" err="1" smtClean="0">
                <a:solidFill>
                  <a:schemeClr val="bg1"/>
                </a:solidFill>
              </a:rPr>
              <a:t>este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esquema</a:t>
            </a:r>
            <a:r>
              <a:rPr lang="en-US" sz="1400" dirty="0" smtClean="0">
                <a:solidFill>
                  <a:schemeClr val="bg1"/>
                </a:solidFill>
              </a:rPr>
              <a:t>. </a:t>
            </a:r>
            <a:r>
              <a:rPr lang="en-US" sz="1400" dirty="0" err="1" smtClean="0">
                <a:solidFill>
                  <a:schemeClr val="bg1"/>
                </a:solidFill>
              </a:rPr>
              <a:t>Podemos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poner</a:t>
            </a:r>
            <a:r>
              <a:rPr lang="en-US" sz="1400" dirty="0" smtClean="0">
                <a:solidFill>
                  <a:schemeClr val="bg1"/>
                </a:solidFill>
              </a:rPr>
              <a:t> las </a:t>
            </a:r>
            <a:r>
              <a:rPr lang="en-US" sz="1400" dirty="0" err="1" smtClean="0">
                <a:solidFill>
                  <a:schemeClr val="bg1"/>
                </a:solidFill>
              </a:rPr>
              <a:t>fotos</a:t>
            </a:r>
            <a:r>
              <a:rPr lang="en-US" sz="1400" dirty="0" smtClean="0">
                <a:solidFill>
                  <a:schemeClr val="bg1"/>
                </a:solidFill>
              </a:rPr>
              <a:t> mas </a:t>
            </a:r>
            <a:r>
              <a:rPr lang="en-US" sz="1400" dirty="0" err="1" smtClean="0">
                <a:solidFill>
                  <a:schemeClr val="bg1"/>
                </a:solidFill>
              </a:rPr>
              <a:t>chicas</a:t>
            </a:r>
            <a:r>
              <a:rPr lang="en-US" sz="1400" dirty="0" smtClean="0">
                <a:solidFill>
                  <a:schemeClr val="bg1"/>
                </a:solidFill>
              </a:rPr>
              <a:t> para que </a:t>
            </a:r>
            <a:r>
              <a:rPr lang="en-US" sz="1400" dirty="0" err="1" smtClean="0">
                <a:solidFill>
                  <a:schemeClr val="bg1"/>
                </a:solidFill>
              </a:rPr>
              <a:t>todo</a:t>
            </a:r>
            <a:r>
              <a:rPr lang="en-US" sz="1400" dirty="0" smtClean="0">
                <a:solidFill>
                  <a:schemeClr val="bg1"/>
                </a:solidFill>
              </a:rPr>
              <a:t> entre </a:t>
            </a:r>
            <a:r>
              <a:rPr lang="en-US" sz="1400" dirty="0" err="1" smtClean="0">
                <a:solidFill>
                  <a:schemeClr val="bg1"/>
                </a:solidFill>
              </a:rPr>
              <a:t>en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una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pagina</a:t>
            </a:r>
            <a:r>
              <a:rPr lang="en-US" sz="1400" dirty="0" smtClean="0">
                <a:solidFill>
                  <a:schemeClr val="bg1"/>
                </a:solidFill>
              </a:rPr>
              <a:t> de ancho, sin </a:t>
            </a:r>
            <a:r>
              <a:rPr lang="en-US" sz="1400" dirty="0" err="1" smtClean="0">
                <a:solidFill>
                  <a:schemeClr val="bg1"/>
                </a:solidFill>
              </a:rPr>
              <a:t>necesidad</a:t>
            </a:r>
            <a:r>
              <a:rPr lang="en-US" sz="1400" dirty="0" smtClean="0">
                <a:solidFill>
                  <a:schemeClr val="bg1"/>
                </a:solidFill>
              </a:rPr>
              <a:t> de </a:t>
            </a:r>
            <a:r>
              <a:rPr lang="en-US" sz="1400" dirty="0" err="1" smtClean="0">
                <a:solidFill>
                  <a:schemeClr val="bg1"/>
                </a:solidFill>
              </a:rPr>
              <a:t>scrollear</a:t>
            </a:r>
            <a:r>
              <a:rPr lang="en-US" sz="1400" dirty="0" smtClean="0">
                <a:solidFill>
                  <a:schemeClr val="bg1"/>
                </a:solidFill>
              </a:rPr>
              <a:t>? Con </a:t>
            </a:r>
            <a:r>
              <a:rPr lang="en-US" sz="1400" dirty="0" err="1" smtClean="0">
                <a:solidFill>
                  <a:schemeClr val="bg1"/>
                </a:solidFill>
              </a:rPr>
              <a:t>algun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efecto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cuando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pasamos</a:t>
            </a:r>
            <a:r>
              <a:rPr lang="en-US" sz="1400" dirty="0" smtClean="0">
                <a:solidFill>
                  <a:schemeClr val="bg1"/>
                </a:solidFill>
              </a:rPr>
              <a:t> con el mouse </a:t>
            </a:r>
            <a:r>
              <a:rPr lang="en-US" sz="1400" dirty="0" err="1" smtClean="0">
                <a:solidFill>
                  <a:schemeClr val="bg1"/>
                </a:solidFill>
              </a:rPr>
              <a:t>por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arriba</a:t>
            </a:r>
            <a:r>
              <a:rPr lang="en-US" sz="1400" dirty="0" smtClean="0">
                <a:solidFill>
                  <a:schemeClr val="bg1"/>
                </a:solidFill>
              </a:rPr>
              <a:t> o </a:t>
            </a:r>
            <a:r>
              <a:rPr lang="en-US" sz="1400" dirty="0" err="1" smtClean="0">
                <a:solidFill>
                  <a:schemeClr val="bg1"/>
                </a:solidFill>
              </a:rPr>
              <a:t>algo</a:t>
            </a:r>
            <a:r>
              <a:rPr lang="en-US" sz="1400" dirty="0" smtClean="0">
                <a:solidFill>
                  <a:schemeClr val="bg1"/>
                </a:solidFill>
              </a:rPr>
              <a:t> simple del </a:t>
            </a:r>
            <a:r>
              <a:rPr lang="en-US" sz="1400" dirty="0" err="1" smtClean="0">
                <a:solidFill>
                  <a:schemeClr val="bg1"/>
                </a:solidFill>
              </a:rPr>
              <a:t>estilo</a:t>
            </a:r>
            <a:r>
              <a:rPr lang="en-US" sz="1400" dirty="0" smtClean="0">
                <a:solidFill>
                  <a:schemeClr val="bg1"/>
                </a:solidFill>
              </a:rPr>
              <a:t>?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9087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549" y="492842"/>
            <a:ext cx="10320901" cy="5805507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961388" y="1828838"/>
            <a:ext cx="3653028" cy="135421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3600" b="1" dirty="0" err="1" smtClean="0"/>
              <a:t>Tenemos</a:t>
            </a:r>
            <a:r>
              <a:rPr lang="en-US" sz="3600" b="1" dirty="0" smtClean="0"/>
              <a:t> </a:t>
            </a:r>
          </a:p>
          <a:p>
            <a:r>
              <a:rPr lang="en-US" sz="3600" b="1" dirty="0" err="1" smtClean="0"/>
              <a:t>Experiencia</a:t>
            </a:r>
            <a:endParaRPr lang="en-US" sz="3600" b="1" dirty="0" smtClean="0"/>
          </a:p>
          <a:p>
            <a:endParaRPr lang="en-US" sz="1000" b="1" dirty="0"/>
          </a:p>
        </p:txBody>
      </p:sp>
      <p:sp>
        <p:nvSpPr>
          <p:cNvPr id="4" name="Multiplicar 3"/>
          <p:cNvSpPr/>
          <p:nvPr/>
        </p:nvSpPr>
        <p:spPr>
          <a:xfrm>
            <a:off x="1229868" y="2378446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Menos 4"/>
          <p:cNvSpPr/>
          <p:nvPr/>
        </p:nvSpPr>
        <p:spPr>
          <a:xfrm>
            <a:off x="6552212" y="2852929"/>
            <a:ext cx="1238476" cy="138166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/>
          <p:cNvSpPr txBox="1"/>
          <p:nvPr/>
        </p:nvSpPr>
        <p:spPr>
          <a:xfrm>
            <a:off x="4014216" y="3895281"/>
            <a:ext cx="2238143" cy="95410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Las </a:t>
            </a:r>
            <a:r>
              <a:rPr lang="en-US" sz="1400" dirty="0" err="1" smtClean="0">
                <a:solidFill>
                  <a:schemeClr val="bg1"/>
                </a:solidFill>
              </a:rPr>
              <a:t>fotos</a:t>
            </a:r>
            <a:r>
              <a:rPr lang="en-US" sz="1400" dirty="0" smtClean="0">
                <a:solidFill>
                  <a:schemeClr val="bg1"/>
                </a:solidFill>
              </a:rPr>
              <a:t> son </a:t>
            </a:r>
            <a:r>
              <a:rPr lang="en-US" sz="1400" dirty="0" err="1" smtClean="0">
                <a:solidFill>
                  <a:schemeClr val="bg1"/>
                </a:solidFill>
              </a:rPr>
              <a:t>muy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grandes</a:t>
            </a:r>
            <a:r>
              <a:rPr lang="en-US" sz="1400" dirty="0" smtClean="0">
                <a:solidFill>
                  <a:schemeClr val="bg1"/>
                </a:solidFill>
              </a:rPr>
              <a:t> o </a:t>
            </a:r>
            <a:r>
              <a:rPr lang="en-US" sz="1400" dirty="0" err="1" smtClean="0">
                <a:solidFill>
                  <a:schemeClr val="bg1"/>
                </a:solidFill>
              </a:rPr>
              <a:t>muy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altas</a:t>
            </a:r>
            <a:r>
              <a:rPr lang="en-US" sz="1400" dirty="0" smtClean="0">
                <a:solidFill>
                  <a:schemeClr val="bg1"/>
                </a:solidFill>
              </a:rPr>
              <a:t>. Tal </a:t>
            </a:r>
            <a:r>
              <a:rPr lang="en-US" sz="1400" dirty="0" err="1" smtClean="0">
                <a:solidFill>
                  <a:schemeClr val="bg1"/>
                </a:solidFill>
              </a:rPr>
              <a:t>vez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mismo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tamaño</a:t>
            </a:r>
            <a:r>
              <a:rPr lang="en-US" sz="1400" dirty="0" smtClean="0">
                <a:solidFill>
                  <a:schemeClr val="bg1"/>
                </a:solidFill>
              </a:rPr>
              <a:t> que las del Customer </a:t>
            </a:r>
            <a:r>
              <a:rPr lang="en-US" sz="1400" dirty="0" err="1" smtClean="0">
                <a:solidFill>
                  <a:schemeClr val="bg1"/>
                </a:solidFill>
              </a:rPr>
              <a:t>Jouney</a:t>
            </a:r>
            <a:r>
              <a:rPr lang="en-US" sz="1400" dirty="0" smtClean="0">
                <a:solidFill>
                  <a:schemeClr val="bg1"/>
                </a:solidFill>
              </a:rPr>
              <a:t>.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8668533" y="2872375"/>
            <a:ext cx="2928142" cy="52322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Eliminar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Consumo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masivo</a:t>
            </a:r>
            <a:r>
              <a:rPr lang="en-US" sz="1400" dirty="0" smtClean="0">
                <a:solidFill>
                  <a:schemeClr val="bg1"/>
                </a:solidFill>
              </a:rPr>
              <a:t>. </a:t>
            </a:r>
            <a:r>
              <a:rPr lang="en-US" sz="1400" dirty="0" err="1" smtClean="0">
                <a:solidFill>
                  <a:schemeClr val="bg1"/>
                </a:solidFill>
              </a:rPr>
              <a:t>Dejar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en</a:t>
            </a:r>
            <a:r>
              <a:rPr lang="en-US" sz="1400" dirty="0" smtClean="0">
                <a:solidFill>
                  <a:schemeClr val="bg1"/>
                </a:solidFill>
              </a:rPr>
              <a:t> dos </a:t>
            </a:r>
            <a:r>
              <a:rPr lang="en-US" sz="1400" dirty="0" err="1" smtClean="0">
                <a:solidFill>
                  <a:schemeClr val="bg1"/>
                </a:solidFill>
              </a:rPr>
              <a:t>lineas</a:t>
            </a:r>
            <a:r>
              <a:rPr lang="en-US" sz="1400" dirty="0" smtClean="0">
                <a:solidFill>
                  <a:schemeClr val="bg1"/>
                </a:solidFill>
              </a:rPr>
              <a:t>. Ultimo Retail y mas.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28878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79" y="550260"/>
            <a:ext cx="10092096" cy="567680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631937" y="1801305"/>
            <a:ext cx="2176271" cy="116955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Las </a:t>
            </a:r>
            <a:r>
              <a:rPr lang="en-US" sz="1400" dirty="0" err="1" smtClean="0">
                <a:solidFill>
                  <a:schemeClr val="bg1"/>
                </a:solidFill>
              </a:rPr>
              <a:t>veo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muy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lavadas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estas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tarjetas</a:t>
            </a:r>
            <a:r>
              <a:rPr lang="en-US" sz="1400" dirty="0" smtClean="0">
                <a:solidFill>
                  <a:schemeClr val="bg1"/>
                </a:solidFill>
              </a:rPr>
              <a:t>. </a:t>
            </a:r>
            <a:r>
              <a:rPr lang="en-US" sz="1400" dirty="0" err="1" smtClean="0">
                <a:solidFill>
                  <a:schemeClr val="bg1"/>
                </a:solidFill>
              </a:rPr>
              <a:t>Todo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muy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palido</a:t>
            </a:r>
            <a:r>
              <a:rPr lang="en-US" sz="1400" dirty="0" smtClean="0">
                <a:solidFill>
                  <a:schemeClr val="bg1"/>
                </a:solidFill>
              </a:rPr>
              <a:t>. Se </a:t>
            </a:r>
            <a:r>
              <a:rPr lang="en-US" sz="1400" dirty="0" err="1" smtClean="0">
                <a:solidFill>
                  <a:schemeClr val="bg1"/>
                </a:solidFill>
              </a:rPr>
              <a:t>puede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agrandar</a:t>
            </a:r>
            <a:r>
              <a:rPr lang="en-US" sz="1400" dirty="0" smtClean="0">
                <a:solidFill>
                  <a:schemeClr val="bg1"/>
                </a:solidFill>
              </a:rPr>
              <a:t> la </a:t>
            </a:r>
            <a:r>
              <a:rPr lang="en-US" sz="1400" dirty="0" err="1" smtClean="0">
                <a:solidFill>
                  <a:schemeClr val="bg1"/>
                </a:solidFill>
              </a:rPr>
              <a:t>tipografia</a:t>
            </a:r>
            <a:r>
              <a:rPr lang="en-US" sz="1400" dirty="0" smtClean="0">
                <a:solidFill>
                  <a:schemeClr val="bg1"/>
                </a:solidFill>
              </a:rPr>
              <a:t> del copy </a:t>
            </a:r>
            <a:r>
              <a:rPr lang="en-US" sz="1400" dirty="0" err="1" smtClean="0">
                <a:solidFill>
                  <a:schemeClr val="bg1"/>
                </a:solidFill>
              </a:rPr>
              <a:t>debajo</a:t>
            </a:r>
            <a:r>
              <a:rPr lang="en-US" sz="1400" dirty="0" smtClean="0">
                <a:solidFill>
                  <a:schemeClr val="bg1"/>
                </a:solidFill>
              </a:rPr>
              <a:t> de tips cx, con </a:t>
            </a:r>
            <a:r>
              <a:rPr lang="en-US" sz="1400" dirty="0" err="1" smtClean="0">
                <a:solidFill>
                  <a:schemeClr val="bg1"/>
                </a:solidFill>
              </a:rPr>
              <a:t>negrita</a:t>
            </a:r>
            <a:r>
              <a:rPr lang="en-US" sz="1400" dirty="0" smtClean="0">
                <a:solidFill>
                  <a:schemeClr val="bg1"/>
                </a:solidFill>
              </a:rPr>
              <a:t>?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2144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719" y="365417"/>
            <a:ext cx="11022562" cy="6200191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2743201" y="2788857"/>
            <a:ext cx="2176271" cy="95410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El </a:t>
            </a:r>
            <a:r>
              <a:rPr lang="en-US" sz="1400" dirty="0" err="1" smtClean="0">
                <a:solidFill>
                  <a:schemeClr val="bg1"/>
                </a:solidFill>
              </a:rPr>
              <a:t>formulario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quedo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muy</a:t>
            </a:r>
            <a:r>
              <a:rPr lang="en-US" sz="1400" dirty="0" smtClean="0">
                <a:solidFill>
                  <a:schemeClr val="bg1"/>
                </a:solidFill>
              </a:rPr>
              <a:t> alto. Se </a:t>
            </a:r>
            <a:r>
              <a:rPr lang="en-US" sz="1400" dirty="0" err="1" smtClean="0">
                <a:solidFill>
                  <a:schemeClr val="bg1"/>
                </a:solidFill>
              </a:rPr>
              <a:t>puede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achicar</a:t>
            </a:r>
            <a:r>
              <a:rPr lang="en-US" sz="1400" dirty="0" smtClean="0">
                <a:solidFill>
                  <a:schemeClr val="bg1"/>
                </a:solidFill>
              </a:rPr>
              <a:t> para que entre </a:t>
            </a:r>
            <a:r>
              <a:rPr lang="en-US" sz="1400" dirty="0" err="1" smtClean="0">
                <a:solidFill>
                  <a:schemeClr val="bg1"/>
                </a:solidFill>
              </a:rPr>
              <a:t>en</a:t>
            </a:r>
            <a:r>
              <a:rPr lang="en-US" sz="1400" dirty="0" smtClean="0">
                <a:solidFill>
                  <a:schemeClr val="bg1"/>
                </a:solidFill>
              </a:rPr>
              <a:t> el alto de la </a:t>
            </a:r>
            <a:r>
              <a:rPr lang="en-US" sz="1400" dirty="0" err="1" smtClean="0">
                <a:solidFill>
                  <a:schemeClr val="bg1"/>
                </a:solidFill>
              </a:rPr>
              <a:t>pagina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7" name="CuadroTexto 6"/>
          <p:cNvSpPr txBox="1"/>
          <p:nvPr/>
        </p:nvSpPr>
        <p:spPr>
          <a:xfrm>
            <a:off x="719329" y="4300762"/>
            <a:ext cx="2176271" cy="954107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Se </a:t>
            </a:r>
            <a:r>
              <a:rPr lang="en-US" sz="1400" dirty="0" err="1" smtClean="0">
                <a:solidFill>
                  <a:schemeClr val="bg1"/>
                </a:solidFill>
              </a:rPr>
              <a:t>puede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correr</a:t>
            </a:r>
            <a:r>
              <a:rPr lang="en-US" sz="1400" dirty="0" smtClean="0">
                <a:solidFill>
                  <a:schemeClr val="bg1"/>
                </a:solidFill>
              </a:rPr>
              <a:t> a la derecho </a:t>
            </a:r>
            <a:r>
              <a:rPr lang="en-US" sz="1400" dirty="0" err="1" smtClean="0">
                <a:solidFill>
                  <a:schemeClr val="bg1"/>
                </a:solidFill>
              </a:rPr>
              <a:t>foto</a:t>
            </a:r>
            <a:r>
              <a:rPr lang="en-US" sz="1400" dirty="0" smtClean="0">
                <a:solidFill>
                  <a:schemeClr val="bg1"/>
                </a:solidFill>
              </a:rPr>
              <a:t> y </a:t>
            </a:r>
            <a:r>
              <a:rPr lang="en-US" sz="1400" dirty="0" err="1" smtClean="0">
                <a:solidFill>
                  <a:schemeClr val="bg1"/>
                </a:solidFill>
              </a:rPr>
              <a:t>formulario</a:t>
            </a:r>
            <a:r>
              <a:rPr lang="en-US" sz="1400" dirty="0" smtClean="0">
                <a:solidFill>
                  <a:schemeClr val="bg1"/>
                </a:solidFill>
              </a:rPr>
              <a:t>, para que no </a:t>
            </a:r>
            <a:r>
              <a:rPr lang="en-US" sz="1400" dirty="0" err="1" smtClean="0">
                <a:solidFill>
                  <a:schemeClr val="bg1"/>
                </a:solidFill>
              </a:rPr>
              <a:t>quede</a:t>
            </a:r>
            <a:r>
              <a:rPr lang="en-US" sz="1400" dirty="0" smtClean="0">
                <a:solidFill>
                  <a:schemeClr val="bg1"/>
                </a:solidFill>
              </a:rPr>
              <a:t> tan </a:t>
            </a:r>
            <a:r>
              <a:rPr lang="en-US" sz="1400" dirty="0" err="1" smtClean="0">
                <a:solidFill>
                  <a:schemeClr val="bg1"/>
                </a:solidFill>
              </a:rPr>
              <a:t>cortada</a:t>
            </a:r>
            <a:r>
              <a:rPr lang="en-US" sz="1400" dirty="0" smtClean="0">
                <a:solidFill>
                  <a:schemeClr val="bg1"/>
                </a:solidFill>
              </a:rPr>
              <a:t> la </a:t>
            </a:r>
            <a:r>
              <a:rPr lang="en-US" sz="1400" dirty="0" err="1" smtClean="0">
                <a:solidFill>
                  <a:schemeClr val="bg1"/>
                </a:solidFill>
              </a:rPr>
              <a:t>foto</a:t>
            </a:r>
            <a:r>
              <a:rPr lang="en-US" sz="1400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" name="CuadroTexto 7"/>
          <p:cNvSpPr txBox="1"/>
          <p:nvPr/>
        </p:nvSpPr>
        <p:spPr>
          <a:xfrm>
            <a:off x="6096000" y="2805514"/>
            <a:ext cx="2389632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 smtClean="0">
                <a:solidFill>
                  <a:schemeClr val="bg1"/>
                </a:solidFill>
              </a:rPr>
              <a:t>potenciar</a:t>
            </a:r>
            <a:r>
              <a:rPr lang="en-US" sz="3600" dirty="0" smtClean="0">
                <a:solidFill>
                  <a:schemeClr val="bg1"/>
                </a:solidFill>
              </a:rPr>
              <a:t> 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0508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043" y="531269"/>
            <a:ext cx="10432866" cy="586848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3"/>
          <a:srcRect t="37238" b="51605"/>
          <a:stretch/>
        </p:blipFill>
        <p:spPr>
          <a:xfrm>
            <a:off x="1029043" y="4939157"/>
            <a:ext cx="10432866" cy="517539"/>
          </a:xfrm>
          <a:prstGeom prst="rect">
            <a:avLst/>
          </a:prstGeom>
        </p:spPr>
      </p:pic>
      <p:sp>
        <p:nvSpPr>
          <p:cNvPr id="5" name="Multiplicar 4"/>
          <p:cNvSpPr/>
          <p:nvPr/>
        </p:nvSpPr>
        <p:spPr>
          <a:xfrm>
            <a:off x="11461909" y="5407846"/>
            <a:ext cx="640080" cy="612648"/>
          </a:xfrm>
          <a:prstGeom prst="mathMultiply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uadroTexto 5"/>
          <p:cNvSpPr txBox="1"/>
          <p:nvPr/>
        </p:nvSpPr>
        <p:spPr>
          <a:xfrm>
            <a:off x="1029044" y="5452560"/>
            <a:ext cx="10432866" cy="52322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solidFill>
                  <a:schemeClr val="bg1"/>
                </a:solidFill>
              </a:rPr>
              <a:t>Mandar</a:t>
            </a:r>
            <a:r>
              <a:rPr lang="en-US" sz="1400" dirty="0" smtClean="0">
                <a:solidFill>
                  <a:schemeClr val="bg1"/>
                </a:solidFill>
              </a:rPr>
              <a:t> Banner con logos al final el </a:t>
            </a:r>
            <a:r>
              <a:rPr lang="en-US" sz="1400" dirty="0" err="1" smtClean="0">
                <a:solidFill>
                  <a:schemeClr val="bg1"/>
                </a:solidFill>
              </a:rPr>
              <a:t>sitio</a:t>
            </a:r>
            <a:r>
              <a:rPr lang="en-US" sz="1400" dirty="0" smtClean="0">
                <a:solidFill>
                  <a:schemeClr val="bg1"/>
                </a:solidFill>
              </a:rPr>
              <a:t>. </a:t>
            </a:r>
          </a:p>
          <a:p>
            <a:pPr algn="ctr"/>
            <a:r>
              <a:rPr lang="en-US" sz="1400" dirty="0" smtClean="0">
                <a:solidFill>
                  <a:schemeClr val="bg1"/>
                </a:solidFill>
              </a:rPr>
              <a:t>Se </a:t>
            </a:r>
            <a:r>
              <a:rPr lang="en-US" sz="1400" dirty="0" err="1" smtClean="0">
                <a:solidFill>
                  <a:schemeClr val="bg1"/>
                </a:solidFill>
              </a:rPr>
              <a:t>puede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destacar</a:t>
            </a:r>
            <a:r>
              <a:rPr lang="en-US" sz="1400" dirty="0" smtClean="0">
                <a:solidFill>
                  <a:schemeClr val="bg1"/>
                </a:solidFill>
              </a:rPr>
              <a:t> con </a:t>
            </a:r>
            <a:r>
              <a:rPr lang="en-US" sz="1400" dirty="0" err="1" smtClean="0">
                <a:solidFill>
                  <a:schemeClr val="bg1"/>
                </a:solidFill>
              </a:rPr>
              <a:t>algun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fondo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oscuro</a:t>
            </a:r>
            <a:r>
              <a:rPr lang="en-US" sz="1400" dirty="0" smtClean="0">
                <a:solidFill>
                  <a:schemeClr val="bg1"/>
                </a:solidFill>
              </a:rPr>
              <a:t> y para que no </a:t>
            </a:r>
            <a:r>
              <a:rPr lang="en-US" sz="1400" dirty="0" err="1" smtClean="0">
                <a:solidFill>
                  <a:schemeClr val="bg1"/>
                </a:solidFill>
              </a:rPr>
              <a:t>queden</a:t>
            </a:r>
            <a:r>
              <a:rPr lang="en-US" sz="1400" dirty="0" smtClean="0">
                <a:solidFill>
                  <a:schemeClr val="bg1"/>
                </a:solidFill>
              </a:rPr>
              <a:t> tan </a:t>
            </a:r>
            <a:r>
              <a:rPr lang="en-US" sz="1400" dirty="0" err="1" smtClean="0">
                <a:solidFill>
                  <a:schemeClr val="bg1"/>
                </a:solidFill>
              </a:rPr>
              <a:t>perdidos</a:t>
            </a:r>
            <a:r>
              <a:rPr lang="en-US" sz="1400" dirty="0" smtClean="0">
                <a:solidFill>
                  <a:schemeClr val="bg1"/>
                </a:solidFill>
              </a:rPr>
              <a:t> o </a:t>
            </a:r>
            <a:r>
              <a:rPr lang="en-US" sz="1400" dirty="0" err="1" smtClean="0">
                <a:solidFill>
                  <a:schemeClr val="bg1"/>
                </a:solidFill>
              </a:rPr>
              <a:t>mezclados</a:t>
            </a:r>
            <a:r>
              <a:rPr lang="en-US" sz="1400" dirty="0" smtClean="0">
                <a:solidFill>
                  <a:schemeClr val="bg1"/>
                </a:solidFill>
              </a:rPr>
              <a:t> </a:t>
            </a:r>
            <a:r>
              <a:rPr lang="en-US" sz="1400" dirty="0" err="1" smtClean="0">
                <a:solidFill>
                  <a:schemeClr val="bg1"/>
                </a:solidFill>
              </a:rPr>
              <a:t>los</a:t>
            </a:r>
            <a:r>
              <a:rPr lang="en-US" sz="1400" dirty="0" smtClean="0">
                <a:solidFill>
                  <a:schemeClr val="bg1"/>
                </a:solidFill>
              </a:rPr>
              <a:t> logos? </a:t>
            </a:r>
            <a:endParaRPr lang="en-US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54612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357</Words>
  <Application>Microsoft Office PowerPoint</Application>
  <PresentationFormat>Panorámica</PresentationFormat>
  <Paragraphs>35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Hugo</dc:creator>
  <cp:lastModifiedBy>Hugo</cp:lastModifiedBy>
  <cp:revision>15</cp:revision>
  <dcterms:created xsi:type="dcterms:W3CDTF">2025-06-18T12:34:47Z</dcterms:created>
  <dcterms:modified xsi:type="dcterms:W3CDTF">2025-06-18T14:40:07Z</dcterms:modified>
</cp:coreProperties>
</file>

<file path=docProps/thumbnail.jpeg>
</file>